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4"/>
    <p:sldMasterId id="2147483706" r:id="rId5"/>
  </p:sldMasterIdLst>
  <p:notesMasterIdLst>
    <p:notesMasterId r:id="rId7"/>
  </p:notesMasterIdLst>
  <p:handoutMasterIdLst>
    <p:handoutMasterId r:id="rId8"/>
  </p:handoutMasterIdLst>
  <p:sldIdLst>
    <p:sldId id="286" r:id="rId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s" id="{2C7CB36F-D369-2F45-B3A1-059A5D764B26}">
          <p14:sldIdLst>
            <p14:sldId id="28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4297B4"/>
    <a:srgbClr val="00CC99"/>
    <a:srgbClr val="66FFCC"/>
    <a:srgbClr val="DBC79D"/>
    <a:srgbClr val="9778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3E414B-7F3B-48FE-904E-828D209A51F0}" v="3" dt="2020-10-08T10:21:09.4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975" autoAdjust="0"/>
    <p:restoredTop sz="94695"/>
  </p:normalViewPr>
  <p:slideViewPr>
    <p:cSldViewPr snapToGrid="0" snapToObjects="1">
      <p:cViewPr>
        <p:scale>
          <a:sx n="100" d="100"/>
          <a:sy n="100" d="100"/>
        </p:scale>
        <p:origin x="-48" y="6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7" d="100"/>
          <a:sy n="157" d="100"/>
        </p:scale>
        <p:origin x="604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ten Blakstvedt" userId="c93f0693-b39d-4a76-85a7-e8642fd7a53f" providerId="ADAL" clId="{47A3B5A7-1A3A-4264-B7AC-80274091A104}"/>
    <pc:docChg chg="custSel addSld delSld modSld modSection">
      <pc:chgData name="Morten Blakstvedt" userId="c93f0693-b39d-4a76-85a7-e8642fd7a53f" providerId="ADAL" clId="{47A3B5A7-1A3A-4264-B7AC-80274091A104}" dt="2020-10-08T10:31:43.625" v="2737" actId="47"/>
      <pc:docMkLst>
        <pc:docMk/>
      </pc:docMkLst>
      <pc:sldChg chg="addSp delSp modSp mod">
        <pc:chgData name="Morten Blakstvedt" userId="c93f0693-b39d-4a76-85a7-e8642fd7a53f" providerId="ADAL" clId="{47A3B5A7-1A3A-4264-B7AC-80274091A104}" dt="2020-10-08T10:31:31.692" v="2734" actId="20577"/>
        <pc:sldMkLst>
          <pc:docMk/>
          <pc:sldMk cId="3460926225" sldId="286"/>
        </pc:sldMkLst>
        <pc:spChg chg="mod">
          <ac:chgData name="Morten Blakstvedt" userId="c93f0693-b39d-4a76-85a7-e8642fd7a53f" providerId="ADAL" clId="{47A3B5A7-1A3A-4264-B7AC-80274091A104}" dt="2020-10-08T10:31:31.692" v="2734" actId="20577"/>
          <ac:spMkLst>
            <pc:docMk/>
            <pc:sldMk cId="3460926225" sldId="286"/>
            <ac:spMk id="8" creationId="{50B79C59-DA2F-41E9-A4F0-EE4922CF194F}"/>
          </ac:spMkLst>
        </pc:spChg>
        <pc:spChg chg="mod">
          <ac:chgData name="Morten Blakstvedt" userId="c93f0693-b39d-4a76-85a7-e8642fd7a53f" providerId="ADAL" clId="{47A3B5A7-1A3A-4264-B7AC-80274091A104}" dt="2020-10-08T10:11:05.616" v="1499" actId="208"/>
          <ac:spMkLst>
            <pc:docMk/>
            <pc:sldMk cId="3460926225" sldId="286"/>
            <ac:spMk id="24" creationId="{6D515FF0-E90F-41A5-8855-2E7D673EDBE4}"/>
          </ac:spMkLst>
        </pc:spChg>
        <pc:picChg chg="mod">
          <ac:chgData name="Morten Blakstvedt" userId="c93f0693-b39d-4a76-85a7-e8642fd7a53f" providerId="ADAL" clId="{47A3B5A7-1A3A-4264-B7AC-80274091A104}" dt="2020-10-08T10:10:59.911" v="1498" actId="2085"/>
          <ac:picMkLst>
            <pc:docMk/>
            <pc:sldMk cId="3460926225" sldId="286"/>
            <ac:picMk id="22" creationId="{BA400BF1-E7D5-4E66-ADAC-E728B494B0B3}"/>
          </ac:picMkLst>
        </pc:picChg>
        <pc:picChg chg="add mod">
          <ac:chgData name="Morten Blakstvedt" userId="c93f0693-b39d-4a76-85a7-e8642fd7a53f" providerId="ADAL" clId="{47A3B5A7-1A3A-4264-B7AC-80274091A104}" dt="2020-10-08T10:24:56.746" v="2302" actId="1076"/>
          <ac:picMkLst>
            <pc:docMk/>
            <pc:sldMk cId="3460926225" sldId="286"/>
            <ac:picMk id="25" creationId="{33A2AFDC-5C42-4F27-BEB1-B44419C26B6A}"/>
          </ac:picMkLst>
        </pc:picChg>
        <pc:picChg chg="add del mod">
          <ac:chgData name="Morten Blakstvedt" userId="c93f0693-b39d-4a76-85a7-e8642fd7a53f" providerId="ADAL" clId="{47A3B5A7-1A3A-4264-B7AC-80274091A104}" dt="2020-10-08T09:57:07.119" v="568" actId="478"/>
          <ac:picMkLst>
            <pc:docMk/>
            <pc:sldMk cId="3460926225" sldId="286"/>
            <ac:picMk id="26" creationId="{993361DB-DD8A-40E4-AF22-1AEEED705125}"/>
          </ac:picMkLst>
        </pc:picChg>
      </pc:sldChg>
      <pc:sldChg chg="del">
        <pc:chgData name="Morten Blakstvedt" userId="c93f0693-b39d-4a76-85a7-e8642fd7a53f" providerId="ADAL" clId="{47A3B5A7-1A3A-4264-B7AC-80274091A104}" dt="2020-10-08T10:31:43.625" v="2737" actId="47"/>
        <pc:sldMkLst>
          <pc:docMk/>
          <pc:sldMk cId="922935017" sldId="290"/>
        </pc:sldMkLst>
      </pc:sldChg>
      <pc:sldChg chg="modSp del mod">
        <pc:chgData name="Morten Blakstvedt" userId="c93f0693-b39d-4a76-85a7-e8642fd7a53f" providerId="ADAL" clId="{47A3B5A7-1A3A-4264-B7AC-80274091A104}" dt="2020-10-08T10:31:42.570" v="2736" actId="47"/>
        <pc:sldMkLst>
          <pc:docMk/>
          <pc:sldMk cId="2906359306" sldId="291"/>
        </pc:sldMkLst>
        <pc:spChg chg="mod">
          <ac:chgData name="Morten Blakstvedt" userId="c93f0693-b39d-4a76-85a7-e8642fd7a53f" providerId="ADAL" clId="{47A3B5A7-1A3A-4264-B7AC-80274091A104}" dt="2020-10-08T10:11:10.458" v="1500" actId="208"/>
          <ac:spMkLst>
            <pc:docMk/>
            <pc:sldMk cId="2906359306" sldId="291"/>
            <ac:spMk id="16" creationId="{127C45F3-C690-4545-811C-F74BE7BFE805}"/>
          </ac:spMkLst>
        </pc:spChg>
      </pc:sldChg>
      <pc:sldChg chg="addSp delSp modSp add del mod">
        <pc:chgData name="Morten Blakstvedt" userId="c93f0693-b39d-4a76-85a7-e8642fd7a53f" providerId="ADAL" clId="{47A3B5A7-1A3A-4264-B7AC-80274091A104}" dt="2020-10-08T10:31:41.537" v="2735" actId="47"/>
        <pc:sldMkLst>
          <pc:docMk/>
          <pc:sldMk cId="4170160963" sldId="292"/>
        </pc:sldMkLst>
        <pc:spChg chg="del mod">
          <ac:chgData name="Morten Blakstvedt" userId="c93f0693-b39d-4a76-85a7-e8642fd7a53f" providerId="ADAL" clId="{47A3B5A7-1A3A-4264-B7AC-80274091A104}" dt="2020-10-08T10:20:27.024" v="2042"/>
          <ac:spMkLst>
            <pc:docMk/>
            <pc:sldMk cId="4170160963" sldId="292"/>
            <ac:spMk id="8" creationId="{50B79C59-DA2F-41E9-A4F0-EE4922CF194F}"/>
          </ac:spMkLst>
        </pc:spChg>
        <pc:spChg chg="add mod">
          <ac:chgData name="Morten Blakstvedt" userId="c93f0693-b39d-4a76-85a7-e8642fd7a53f" providerId="ADAL" clId="{47A3B5A7-1A3A-4264-B7AC-80274091A104}" dt="2020-10-08T10:28:35.162" v="2600" actId="20577"/>
          <ac:spMkLst>
            <pc:docMk/>
            <pc:sldMk cId="4170160963" sldId="292"/>
            <ac:spMk id="9" creationId="{B68F1E4E-388F-41A8-92BB-8BE8D45F9B2C}"/>
          </ac:spMkLst>
        </pc:spChg>
        <pc:picChg chg="del">
          <ac:chgData name="Morten Blakstvedt" userId="c93f0693-b39d-4a76-85a7-e8642fd7a53f" providerId="ADAL" clId="{47A3B5A7-1A3A-4264-B7AC-80274091A104}" dt="2020-10-08T10:20:59.637" v="2043" actId="478"/>
          <ac:picMkLst>
            <pc:docMk/>
            <pc:sldMk cId="4170160963" sldId="292"/>
            <ac:picMk id="25" creationId="{33A2AFDC-5C42-4F27-BEB1-B44419C26B6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xmlns="" id="{DC2411F0-79FE-2745-AD63-2E60532A80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xmlns="" id="{6B2D223B-0F14-DC4A-9C42-F805C8F3F5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39D0A-6179-8744-BF76-DD58D2F352EF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E84284D7-78FB-3B4C-971F-417ED042E2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xmlns="" id="{D71434D1-7F3E-724B-966B-AFA403735F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3D330-6332-DC49-856F-7E98A38BE4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851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5EB7C-58CA-3945-B373-F2D4653A15F8}" type="datetimeFigureOut">
              <a:rPr lang="nb-NO" smtClean="0"/>
              <a:t>08.10.2020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FDCE6-BBBD-B94B-BD4A-B82D65E3FB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9560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6348" y="5421367"/>
            <a:ext cx="2286175" cy="89934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58645" y="1398450"/>
            <a:ext cx="10482146" cy="547228"/>
          </a:xfrm>
        </p:spPr>
        <p:txBody>
          <a:bodyPr anchor="t">
            <a:normAutofit/>
          </a:bodyPr>
          <a:lstStyle>
            <a:lvl1pPr algn="ctr">
              <a:defRPr sz="3200">
                <a:latin typeface="+mj-lt"/>
                <a:ea typeface="Gill Alt One MT Light" charset="0"/>
                <a:cs typeface="Gill Alt One MT Light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58645" y="2021305"/>
            <a:ext cx="10473957" cy="1753630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>
                <a:latin typeface="+mn-lt"/>
                <a:ea typeface="Gill Alt One MT Light" charset="0"/>
                <a:cs typeface="Gill Alt One MT Light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58646" y="3852883"/>
            <a:ext cx="10482146" cy="964444"/>
          </a:xfrm>
        </p:spPr>
        <p:txBody>
          <a:bodyPr>
            <a:noAutofit/>
          </a:bodyPr>
          <a:lstStyle>
            <a:lvl1pPr marL="0" indent="0" algn="ctr"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35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0245" y="2639973"/>
            <a:ext cx="4011513" cy="15780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/>
          <p:cNvSpPr>
            <a:spLocks noGrp="1"/>
          </p:cNvSpPr>
          <p:nvPr>
            <p:ph type="ctrTitle" hasCustomPrompt="1"/>
          </p:nvPr>
        </p:nvSpPr>
        <p:spPr>
          <a:xfrm>
            <a:off x="856178" y="501324"/>
            <a:ext cx="10474493" cy="639617"/>
          </a:xfrm>
        </p:spPr>
        <p:txBody>
          <a:bodyPr anchor="t">
            <a:normAutofit/>
          </a:bodyPr>
          <a:lstStyle>
            <a:lvl1pPr algn="ctr">
              <a:defRPr sz="32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nb-NO" dirty="0"/>
              <a:t>Agenda: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D5FB95D-B888-4A2C-856E-B0EDCC757C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6177" y="1211580"/>
            <a:ext cx="10474493" cy="4505479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 dirty="0"/>
              <a:t>Klikk for å redigere tekststiler i malen
Andre nivå
Tredje nivå
Fjerde nivå
Femte nivå</a:t>
            </a:r>
            <a:endParaRPr lang="en-GB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xmlns="" id="{18335B90-C5C7-5642-8506-B4894DB8B0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168" y="5972657"/>
            <a:ext cx="938371" cy="3691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869795" y="493086"/>
            <a:ext cx="10484433" cy="628747"/>
          </a:xfrm>
        </p:spPr>
        <p:txBody>
          <a:bodyPr anchor="t">
            <a:normAutofit/>
          </a:bodyPr>
          <a:lstStyle>
            <a:lvl1pPr algn="ctr">
              <a:defRPr sz="32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EE6B06A3-B44B-44F0-A42B-5267FA774E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9796" y="1200150"/>
            <a:ext cx="10484432" cy="5138183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Klikk for å redigere tekststiler i malen
Andre nivå
Tredje nivå
Fjerde nivå
Femte nivå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869796" y="493086"/>
            <a:ext cx="10474264" cy="628747"/>
          </a:xfrm>
        </p:spPr>
        <p:txBody>
          <a:bodyPr anchor="t">
            <a:normAutofit/>
          </a:bodyPr>
          <a:lstStyle>
            <a:lvl1pPr algn="ctr">
              <a:defRPr sz="32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EE6B06A3-B44B-44F0-A42B-5267FA774E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9795" y="1194435"/>
            <a:ext cx="10484433" cy="4514387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Klikk for å redigere tekststiler i malen
Andre nivå
Tredje nivå
Fjerde nivå
Femte nivå</a:t>
            </a:r>
            <a:endParaRPr lang="en-GB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D01E36A3-F8C0-A542-B0E7-C41EA3A340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170" y="5972657"/>
            <a:ext cx="938371" cy="36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79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859398" y="994809"/>
            <a:ext cx="2344978" cy="486838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600" b="0" i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xmlns="" id="{10C30033-C5A3-AD4A-ADC2-B7C94454423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63774" y="0"/>
            <a:ext cx="8128226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6955397" y="1514475"/>
            <a:ext cx="4409001" cy="484031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600" b="0" i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xmlns="" id="{B0686A5B-4450-F84F-9B94-20E7E2BA2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5397" y="481262"/>
            <a:ext cx="4409001" cy="968710"/>
          </a:xfrm>
        </p:spPr>
        <p:txBody>
          <a:bodyPr anchor="t">
            <a:normAutofit/>
          </a:bodyPr>
          <a:lstStyle>
            <a:lvl1pPr algn="l">
              <a:defRPr sz="32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xmlns="" id="{45DD5F1D-A450-C240-BB0D-FA5907FDFDC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0" y="0"/>
            <a:ext cx="6098875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2147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864416" y="1243650"/>
            <a:ext cx="4369311" cy="457728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600" b="0" i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xmlns="" id="{0CB938F1-5830-4D40-8D8B-9A11C10D616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3125" y="0"/>
            <a:ext cx="6098875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0882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mall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869567" y="481262"/>
            <a:ext cx="10474493" cy="638703"/>
          </a:xfrm>
        </p:spPr>
        <p:txBody>
          <a:bodyPr anchor="t">
            <a:normAutofit/>
          </a:bodyPr>
          <a:lstStyle>
            <a:lvl1pPr algn="ctr">
              <a:defRPr sz="32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856189" y="1200150"/>
            <a:ext cx="10498040" cy="2506877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0" i="0">
                <a:latin typeface="Lato Light" charset="0"/>
                <a:ea typeface="Lato Light" charset="0"/>
                <a:cs typeface="Lato Light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xmlns="" id="{58BA11F9-0124-4544-90D9-466D224B2D6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69567" y="3986180"/>
            <a:ext cx="2359665" cy="23356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xmlns="" id="{782568D9-6578-D247-ABFC-85C14B4EE5E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983837" y="3986180"/>
            <a:ext cx="2359665" cy="23356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xmlns="" id="{C6942BEA-10A7-3D4C-A025-922A2B959BD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79081" y="3986180"/>
            <a:ext cx="2359665" cy="23356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lassholder for innhold 2">
            <a:extLst>
              <a:ext uri="{FF2B5EF4-FFF2-40B4-BE49-F238E27FC236}">
                <a16:creationId xmlns:a16="http://schemas.microsoft.com/office/drawing/2014/main" xmlns="" id="{EB2C36AE-E208-9547-A88D-65E3EE543DC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574324" y="3986180"/>
            <a:ext cx="2359665" cy="23356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7534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an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5759202" y="1926470"/>
            <a:ext cx="5584858" cy="599432"/>
          </a:xfrm>
        </p:spPr>
        <p:txBody>
          <a:bodyPr anchor="t">
            <a:normAutofit/>
          </a:bodyPr>
          <a:lstStyle>
            <a:lvl1pPr algn="l">
              <a:defRPr sz="32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5759201" y="2600326"/>
            <a:ext cx="5584858" cy="2612798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600" b="0" i="0">
                <a:latin typeface="Lato Light" charset="0"/>
                <a:ea typeface="Lato Light" charset="0"/>
                <a:cs typeface="Lato Light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xmlns="" id="{FCB2CBE1-D754-4B4E-B347-141474D005E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69567" y="1276709"/>
            <a:ext cx="4030237" cy="393641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68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xmlns="" id="{6EC69E4C-DB51-BC4C-BDE1-6AAE9FB6A6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7050" y="1399035"/>
            <a:ext cx="4491472" cy="954551"/>
          </a:xfrm>
        </p:spPr>
        <p:txBody>
          <a:bodyPr anchor="t">
            <a:normAutofit/>
          </a:bodyPr>
          <a:lstStyle>
            <a:lvl1pPr algn="l">
              <a:defRPr sz="32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6" name="Undertittel 2">
            <a:extLst>
              <a:ext uri="{FF2B5EF4-FFF2-40B4-BE49-F238E27FC236}">
                <a16:creationId xmlns:a16="http://schemas.microsoft.com/office/drawing/2014/main" xmlns="" id="{7E5E2A1B-68BF-0347-B0B0-B1ACCC0C7F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7050" y="2433098"/>
            <a:ext cx="4491472" cy="2780025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600" b="0" i="0">
                <a:latin typeface="Lato Light" charset="0"/>
                <a:ea typeface="Lato Light" charset="0"/>
                <a:cs typeface="Lato Light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pic>
        <p:nvPicPr>
          <p:cNvPr id="3" name="Bilde 2" descr="Et bilde som inneholder utendørs, bygning, person, bilvei&#10;&#10;Automatisk generert beskrivelse">
            <a:extLst>
              <a:ext uri="{FF2B5EF4-FFF2-40B4-BE49-F238E27FC236}">
                <a16:creationId xmlns:a16="http://schemas.microsoft.com/office/drawing/2014/main" xmlns="" id="{2EFA9E87-E529-574A-9C5D-3F6A76CC78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7919" y="1399034"/>
            <a:ext cx="5133331" cy="381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69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869567" y="3521568"/>
            <a:ext cx="10484662" cy="627766"/>
          </a:xfrm>
        </p:spPr>
        <p:txBody>
          <a:bodyPr anchor="t">
            <a:normAutofit/>
          </a:bodyPr>
          <a:lstStyle>
            <a:lvl1pPr algn="ctr">
              <a:defRPr sz="32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869566" y="4217670"/>
            <a:ext cx="10491587" cy="2131095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0" i="0">
                <a:latin typeface="Lato Light" charset="0"/>
                <a:ea typeface="Lato Light" charset="0"/>
                <a:cs typeface="Lato Light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xmlns="" id="{423DEAFD-AD9A-5448-BE24-CE864B3688B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62642" y="476635"/>
            <a:ext cx="3312543" cy="27449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xmlns="" id="{F9578ADF-83E6-0D43-9026-F442B8DCA08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441012" y="476635"/>
            <a:ext cx="3312543" cy="27449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xmlns="" id="{50FB6567-CA60-4C45-BBBF-30581DF87AD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019382" y="476635"/>
            <a:ext cx="3312543" cy="27449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3794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g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869567" y="481745"/>
            <a:ext cx="10474493" cy="564460"/>
          </a:xfrm>
        </p:spPr>
        <p:txBody>
          <a:bodyPr anchor="t">
            <a:normAutofit/>
          </a:bodyPr>
          <a:lstStyle>
            <a:lvl1pPr algn="ctr">
              <a:defRPr sz="32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869566" y="5213124"/>
            <a:ext cx="10494831" cy="1125210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0" i="0">
                <a:latin typeface="Lato Light" charset="0"/>
                <a:ea typeface="Lato Light" charset="0"/>
                <a:cs typeface="Lato Light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xmlns="" id="{4617FA34-F9DD-7945-947F-7FEDBF30F05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040129" y="1178009"/>
            <a:ext cx="3314099" cy="38256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xmlns="" id="{5BC1A806-C625-ED43-A71F-3A7E5D31908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460788" y="1178009"/>
            <a:ext cx="3314099" cy="38256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lassholder for innhold 2">
            <a:extLst>
              <a:ext uri="{FF2B5EF4-FFF2-40B4-BE49-F238E27FC236}">
                <a16:creationId xmlns:a16="http://schemas.microsoft.com/office/drawing/2014/main" xmlns="" id="{0DF9F422-1919-774F-B4A1-2D687DC0570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81448" y="1178009"/>
            <a:ext cx="3314099" cy="38256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494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g pictures and picture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>
            <a:extLst>
              <a:ext uri="{FF2B5EF4-FFF2-40B4-BE49-F238E27FC236}">
                <a16:creationId xmlns:a16="http://schemas.microsoft.com/office/drawing/2014/main" xmlns="" id="{8C508357-8CE1-C444-9624-950444B5B5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1448" y="5135432"/>
            <a:ext cx="3314099" cy="1202899"/>
          </a:xfrm>
        </p:spPr>
        <p:txBody>
          <a:bodyPr>
            <a:noAutofit/>
          </a:bodyPr>
          <a:lstStyle>
            <a:lvl1pPr marL="0" indent="0" algn="ctr"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xmlns="" id="{E67BB977-3AEF-CD40-8E76-215989C0E1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60787" y="5135434"/>
            <a:ext cx="3314099" cy="1202899"/>
          </a:xfrm>
        </p:spPr>
        <p:txBody>
          <a:bodyPr>
            <a:noAutofit/>
          </a:bodyPr>
          <a:lstStyle>
            <a:lvl1pPr marL="0" indent="0" algn="ctr"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xmlns="" id="{37E70E38-319C-E54D-A75A-4021D41DDD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40125" y="5135433"/>
            <a:ext cx="3314099" cy="1202899"/>
          </a:xfrm>
        </p:spPr>
        <p:txBody>
          <a:bodyPr>
            <a:noAutofit/>
          </a:bodyPr>
          <a:lstStyle>
            <a:lvl1pPr marL="0" indent="0" algn="ctr"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xmlns="" id="{EDEB72E8-FD7C-9040-9E3B-EC179A0CC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9567" y="481745"/>
            <a:ext cx="10474493" cy="564460"/>
          </a:xfrm>
        </p:spPr>
        <p:txBody>
          <a:bodyPr anchor="t">
            <a:normAutofit/>
          </a:bodyPr>
          <a:lstStyle>
            <a:lvl1pPr algn="ctr">
              <a:defRPr sz="32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xmlns="" id="{577CF0EC-E267-8A4D-8C64-AA7ED249C8F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040129" y="1178009"/>
            <a:ext cx="3314099" cy="38256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xmlns="" id="{EF94C1DC-2C86-F44C-A376-B9414FD253AA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460788" y="1178009"/>
            <a:ext cx="3314099" cy="38256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lassholder for innhold 2">
            <a:extLst>
              <a:ext uri="{FF2B5EF4-FFF2-40B4-BE49-F238E27FC236}">
                <a16:creationId xmlns:a16="http://schemas.microsoft.com/office/drawing/2014/main" xmlns="" id="{C300C86A-8F22-BF4B-A3E4-B48E4ED63720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81448" y="1178009"/>
            <a:ext cx="3314099" cy="38256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5545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AC45DD96-1C5E-A74D-AD8A-7255C1753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754" y="703942"/>
            <a:ext cx="3149165" cy="582390"/>
          </a:xfrm>
        </p:spPr>
        <p:txBody>
          <a:bodyPr anchor="t">
            <a:normAutofit/>
          </a:bodyPr>
          <a:lstStyle>
            <a:lvl1pPr algn="l">
              <a:defRPr sz="1600"/>
            </a:lvl1pPr>
          </a:lstStyle>
          <a:p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xmlns="" id="{B9AE366B-F0BD-4C40-98CF-4B0357F42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9754" y="1351168"/>
            <a:ext cx="3149166" cy="48973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xmlns="" id="{0991F649-B291-C14F-9873-7A9FABF4172F}"/>
              </a:ext>
            </a:extLst>
          </p:cNvPr>
          <p:cNvSpPr/>
          <p:nvPr userDrawn="1"/>
        </p:nvSpPr>
        <p:spPr>
          <a:xfrm>
            <a:off x="869567" y="481262"/>
            <a:ext cx="3339968" cy="58570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>
              <a:latin typeface="Lato Light" panose="020F0302020204030203" pitchFamily="34" charset="0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xmlns="" id="{42FBCEDF-408C-2E41-8DE0-883676E39592}"/>
              </a:ext>
            </a:extLst>
          </p:cNvPr>
          <p:cNvSpPr/>
          <p:nvPr userDrawn="1"/>
        </p:nvSpPr>
        <p:spPr>
          <a:xfrm>
            <a:off x="7995296" y="489499"/>
            <a:ext cx="3339968" cy="58570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>
              <a:latin typeface="Lato Light" panose="020F0302020204030203" pitchFamily="34" charset="0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xmlns="" id="{E863BEAB-459C-FB42-A2FD-7643D3EE654F}"/>
              </a:ext>
            </a:extLst>
          </p:cNvPr>
          <p:cNvSpPr/>
          <p:nvPr userDrawn="1"/>
        </p:nvSpPr>
        <p:spPr>
          <a:xfrm>
            <a:off x="4428312" y="489499"/>
            <a:ext cx="3339968" cy="58570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>
              <a:latin typeface="Lato Light" panose="020F0302020204030203" pitchFamily="34" charset="0"/>
            </a:endParaRP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xmlns="" id="{601BA1E7-8D78-8D41-A4EC-4FA7743A9B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18452" y="703943"/>
            <a:ext cx="3159214" cy="582389"/>
          </a:xfrm>
        </p:spPr>
        <p:txBody>
          <a:bodyPr>
            <a:noAutofit/>
          </a:bodyPr>
          <a:lstStyle>
            <a:lvl1pPr marL="0" indent="0" algn="l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xmlns="" id="{4978F1F2-8A46-0147-AE57-D4C44B2D1D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14265" y="703943"/>
            <a:ext cx="3124457" cy="582390"/>
          </a:xfrm>
        </p:spPr>
        <p:txBody>
          <a:bodyPr>
            <a:noAutofit/>
          </a:bodyPr>
          <a:lstStyle>
            <a:lvl1pPr marL="0" indent="0" algn="l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xmlns="" id="{ACC3BCC1-B4A4-6A41-B7DE-61F26BED97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26690" y="1351168"/>
            <a:ext cx="3159214" cy="4875873"/>
          </a:xfrm>
        </p:spPr>
        <p:txBody>
          <a:bodyPr>
            <a:noAutofit/>
          </a:bodyPr>
          <a:lstStyle>
            <a:lvl1pPr marL="0" indent="0" algn="l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xmlns="" id="{CC36BE32-F119-2E40-A36A-C63A6156E8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2503" y="1351168"/>
            <a:ext cx="3124457" cy="4875873"/>
          </a:xfrm>
        </p:spPr>
        <p:txBody>
          <a:bodyPr>
            <a:noAutofit/>
          </a:bodyPr>
          <a:lstStyle>
            <a:lvl1pPr marL="0" indent="0" algn="l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nb-NO" dirty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8926799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xmlns="" id="{B6DD343B-173C-C541-B4E1-CCC3E095A2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5" name="Tittel 1">
            <a:extLst>
              <a:ext uri="{FF2B5EF4-FFF2-40B4-BE49-F238E27FC236}">
                <a16:creationId xmlns:a16="http://schemas.microsoft.com/office/drawing/2014/main" xmlns="" id="{6EC69E4C-DB51-BC4C-BDE1-6AAE9FB6A6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0584" y="1940917"/>
            <a:ext cx="5063769" cy="561651"/>
          </a:xfr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8" name="Undertittel 2">
            <a:extLst>
              <a:ext uri="{FF2B5EF4-FFF2-40B4-BE49-F238E27FC236}">
                <a16:creationId xmlns:a16="http://schemas.microsoft.com/office/drawing/2014/main" xmlns="" id="{0619C71F-4A3A-954B-A0D2-D44E96938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1068" y="2578195"/>
            <a:ext cx="5072430" cy="199842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600" b="0" i="0">
                <a:latin typeface="Lato Light" charset="0"/>
                <a:ea typeface="Lato Light" charset="0"/>
                <a:cs typeface="Lato Light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6104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person, innendørs, mann, kvinne&#10;&#10;Automatisk generert beskrivelse">
            <a:extLst>
              <a:ext uri="{FF2B5EF4-FFF2-40B4-BE49-F238E27FC236}">
                <a16:creationId xmlns:a16="http://schemas.microsoft.com/office/drawing/2014/main" xmlns="" id="{6E183969-470F-CD4C-A5D7-EBAA5D279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120" y="479503"/>
            <a:ext cx="10461495" cy="3914528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xmlns="" id="{1A63E89F-AEB7-0744-AF88-CAFC88425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5780" y="4566623"/>
            <a:ext cx="10457835" cy="555156"/>
          </a:xfrm>
        </p:spPr>
        <p:txBody>
          <a:bodyPr anchor="t">
            <a:normAutofit/>
          </a:bodyPr>
          <a:lstStyle>
            <a:lvl1pPr algn="ctr">
              <a:defRPr sz="3200">
                <a:latin typeface="+mj-lt"/>
                <a:ea typeface="Gill Alt One MT Light" charset="0"/>
                <a:cs typeface="Gill Alt One MT Light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xmlns="" id="{E79B146D-AFF5-A84D-90B3-79FDE5767E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5780" y="5192202"/>
            <a:ext cx="10457835" cy="1112345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>
                <a:latin typeface="+mn-lt"/>
                <a:ea typeface="Gill Alt One MT Light" charset="0"/>
                <a:cs typeface="Gill Alt One MT Light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66838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>
            <a:extLst>
              <a:ext uri="{FF2B5EF4-FFF2-40B4-BE49-F238E27FC236}">
                <a16:creationId xmlns:a16="http://schemas.microsoft.com/office/drawing/2014/main" xmlns="" id="{1A63E89F-AEB7-0744-AF88-CAFC88425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5780" y="4566623"/>
            <a:ext cx="10457835" cy="555156"/>
          </a:xfrm>
        </p:spPr>
        <p:txBody>
          <a:bodyPr anchor="t">
            <a:normAutofit/>
          </a:bodyPr>
          <a:lstStyle>
            <a:lvl1pPr algn="ctr">
              <a:defRPr sz="3200">
                <a:latin typeface="+mj-lt"/>
                <a:ea typeface="Gill Alt One MT Light" charset="0"/>
                <a:cs typeface="Gill Alt One MT Light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xmlns="" id="{E79B146D-AFF5-A84D-90B3-79FDE5767E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5780" y="5192202"/>
            <a:ext cx="10457835" cy="1168002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>
                <a:latin typeface="+mn-lt"/>
                <a:ea typeface="Gill Alt One MT Light" charset="0"/>
                <a:cs typeface="Gill Alt One MT Light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pic>
        <p:nvPicPr>
          <p:cNvPr id="5" name="Bilde 4" descr="Et bilde som inneholder bord, innendørs, vegg, gulv&#10;&#10;Automatisk generert beskrivelse">
            <a:extLst>
              <a:ext uri="{FF2B5EF4-FFF2-40B4-BE49-F238E27FC236}">
                <a16:creationId xmlns:a16="http://schemas.microsoft.com/office/drawing/2014/main" xmlns="" id="{3D838EA5-5FCD-6B42-AB2A-AA8FF6EA76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58" b="14463"/>
          <a:stretch/>
        </p:blipFill>
        <p:spPr>
          <a:xfrm>
            <a:off x="865780" y="497796"/>
            <a:ext cx="10494831" cy="39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39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person, innendørs, mann, rom&#10;&#10;Automatisk generert beskrivelse">
            <a:extLst>
              <a:ext uri="{FF2B5EF4-FFF2-40B4-BE49-F238E27FC236}">
                <a16:creationId xmlns:a16="http://schemas.microsoft.com/office/drawing/2014/main" xmlns="" id="{738C2C62-D625-3A44-A9EC-3F96DEC1E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9567" y="481262"/>
            <a:ext cx="3314265" cy="2632646"/>
          </a:xfrm>
          <a:prstGeom prst="rect">
            <a:avLst/>
          </a:prstGeom>
        </p:spPr>
      </p:pic>
      <p:pic>
        <p:nvPicPr>
          <p:cNvPr id="5" name="Bilde 4" descr="Et bilde som inneholder person, barn, innendørs, ung&#10;&#10;Automatisk generert beskrivelse">
            <a:extLst>
              <a:ext uri="{FF2B5EF4-FFF2-40B4-BE49-F238E27FC236}">
                <a16:creationId xmlns:a16="http://schemas.microsoft.com/office/drawing/2014/main" xmlns="" id="{CEFD2074-3309-F848-92AE-DDCE8572BD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1531" y="481262"/>
            <a:ext cx="3325212" cy="2624760"/>
          </a:xfrm>
          <a:prstGeom prst="rect">
            <a:avLst/>
          </a:prstGeom>
        </p:spPr>
      </p:pic>
      <p:pic>
        <p:nvPicPr>
          <p:cNvPr id="9" name="Bilde 8" descr="Et bilde som inneholder tre, utendørs, person, bagasje&#10;&#10;Automatisk generert beskrivelse">
            <a:extLst>
              <a:ext uri="{FF2B5EF4-FFF2-40B4-BE49-F238E27FC236}">
                <a16:creationId xmlns:a16="http://schemas.microsoft.com/office/drawing/2014/main" xmlns="" id="{AD9ED716-8382-9B46-A654-0667A03501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5532" y="481262"/>
            <a:ext cx="3314266" cy="2630555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xmlns="" id="{DB9B490D-3BCA-1644-BB37-595D307CFE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5780" y="3315580"/>
            <a:ext cx="10482146" cy="555156"/>
          </a:xfrm>
        </p:spPr>
        <p:txBody>
          <a:bodyPr anchor="t">
            <a:normAutofit/>
          </a:bodyPr>
          <a:lstStyle>
            <a:lvl1pPr algn="ctr">
              <a:defRPr sz="3200">
                <a:latin typeface="+mj-lt"/>
                <a:ea typeface="Gill Alt One MT Light" charset="0"/>
                <a:cs typeface="Gill Alt One MT Light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xmlns="" id="{9DD26353-01FC-8E44-9FCA-3BF515172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9875" y="3938435"/>
            <a:ext cx="10473957" cy="2399898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>
                <a:latin typeface="+mn-lt"/>
                <a:ea typeface="Gill Alt One MT Light" charset="0"/>
                <a:cs typeface="Gill Alt One MT Light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544582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person, sykehusværelse, rom, scene&#10;&#10;Automatisk generert beskrivelse">
            <a:extLst>
              <a:ext uri="{FF2B5EF4-FFF2-40B4-BE49-F238E27FC236}">
                <a16:creationId xmlns:a16="http://schemas.microsoft.com/office/drawing/2014/main" xmlns="" id="{842E1BCB-41B4-904F-AF89-C376E6BC22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003"/>
          <a:stretch/>
        </p:blipFill>
        <p:spPr>
          <a:xfrm>
            <a:off x="864070" y="1396898"/>
            <a:ext cx="3779902" cy="3816225"/>
          </a:xfrm>
          <a:prstGeom prst="rect">
            <a:avLst/>
          </a:prstGeom>
        </p:spPr>
      </p:pic>
      <p:sp>
        <p:nvSpPr>
          <p:cNvPr id="14" name="Tittel 1">
            <a:extLst>
              <a:ext uri="{FF2B5EF4-FFF2-40B4-BE49-F238E27FC236}">
                <a16:creationId xmlns:a16="http://schemas.microsoft.com/office/drawing/2014/main" xmlns="" id="{36846DA2-7E7A-FC44-9800-C549E50A8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3370" y="1396898"/>
            <a:ext cx="5850860" cy="498517"/>
          </a:xfrm>
        </p:spPr>
        <p:txBody>
          <a:bodyPr anchor="t">
            <a:normAutofit/>
          </a:bodyPr>
          <a:lstStyle>
            <a:lvl1pPr algn="l">
              <a:defRPr sz="32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5" name="Undertittel 2">
            <a:extLst>
              <a:ext uri="{FF2B5EF4-FFF2-40B4-BE49-F238E27FC236}">
                <a16:creationId xmlns:a16="http://schemas.microsoft.com/office/drawing/2014/main" xmlns="" id="{F83E4253-8076-234C-B437-B448E0FD0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3369" y="1977917"/>
            <a:ext cx="5850860" cy="3233070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600" b="0" i="0">
                <a:latin typeface="Lato Light" charset="0"/>
                <a:ea typeface="Lato Light" charset="0"/>
                <a:cs typeface="Lato Light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9050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person, vegg, innendørs, mann&#10;&#10;Automatisk generert beskrivelse">
            <a:extLst>
              <a:ext uri="{FF2B5EF4-FFF2-40B4-BE49-F238E27FC236}">
                <a16:creationId xmlns:a16="http://schemas.microsoft.com/office/drawing/2014/main" xmlns="" id="{A5D51BA6-21B9-9046-8218-B71601420F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0497" y="917876"/>
            <a:ext cx="5130343" cy="4853278"/>
          </a:xfrm>
          <a:prstGeom prst="rect">
            <a:avLst/>
          </a:prstGeom>
        </p:spPr>
      </p:pic>
      <p:pic>
        <p:nvPicPr>
          <p:cNvPr id="11" name="Bilde 10" descr="Et bilde som inneholder person, mann, bakke, rom&#10;&#10;Automatisk generert beskrivelse">
            <a:extLst>
              <a:ext uri="{FF2B5EF4-FFF2-40B4-BE49-F238E27FC236}">
                <a16:creationId xmlns:a16="http://schemas.microsoft.com/office/drawing/2014/main" xmlns="" id="{D3CBF6F1-8691-2047-B20F-E45E6C92A2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567" y="917876"/>
            <a:ext cx="5111938" cy="4860437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xmlns="" id="{F58134CD-98E6-E940-97E0-E4796F34B846}"/>
              </a:ext>
            </a:extLst>
          </p:cNvPr>
          <p:cNvSpPr/>
          <p:nvPr userDrawn="1"/>
        </p:nvSpPr>
        <p:spPr>
          <a:xfrm>
            <a:off x="4607053" y="2141783"/>
            <a:ext cx="2982540" cy="2608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>
              <a:latin typeface="Lato Light" panose="020F0302020204030203" pitchFamily="34" charset="0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xmlns="" id="{6EC69E4C-DB51-BC4C-BDE1-6AAE9FB6A6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2546" y="2232455"/>
            <a:ext cx="2812124" cy="24384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1108399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858644" y="501324"/>
            <a:ext cx="10467839" cy="561357"/>
          </a:xfrm>
        </p:spPr>
        <p:txBody>
          <a:bodyPr anchor="t">
            <a:normAutofit/>
          </a:bodyPr>
          <a:lstStyle>
            <a:lvl1pPr algn="ctr">
              <a:defRPr sz="32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xmlns="" id="{A2B585DB-D8F8-124E-98A8-78D17E2EB57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54014" y="1131570"/>
            <a:ext cx="10472469" cy="50018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58645" y="500400"/>
            <a:ext cx="10482146" cy="75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58644" y="1382751"/>
            <a:ext cx="10482146" cy="4352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62053" y="59642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FEEE4-AF09-5C4A-A5F4-C3569F3782D6}" type="datetimeFigureOut">
              <a:rPr lang="nb-NO" smtClean="0"/>
              <a:t>08.10.2020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59642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59642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A21BD-6D95-A347-9368-11AF854810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036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11" r:id="rId2"/>
    <p:sldLayoutId id="2147483713" r:id="rId3"/>
    <p:sldLayoutId id="2147483714" r:id="rId4"/>
    <p:sldLayoutId id="2147483719" r:id="rId5"/>
    <p:sldLayoutId id="2147483715" r:id="rId6"/>
    <p:sldLayoutId id="2147483716" r:id="rId7"/>
    <p:sldLayoutId id="2147483717" r:id="rId8"/>
    <p:sldLayoutId id="2147483677" r:id="rId9"/>
    <p:sldLayoutId id="2147483718" r:id="rId10"/>
    <p:sldLayoutId id="2147483670" r:id="rId11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600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  <a:lvl2pPr marL="533400" indent="-266700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2pPr>
      <a:lvl3pPr marL="812800" indent="-279400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3pPr>
      <a:lvl4pPr marL="1079500" indent="-266700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4pPr>
      <a:lvl5pPr marL="1346200" indent="-266700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2606400" y="500400"/>
            <a:ext cx="6940800" cy="75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000" y="1702800"/>
            <a:ext cx="10537200" cy="403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FEEE4-AF09-5C4A-A5F4-C3569F3782D6}" type="datetimeFigureOut">
              <a:rPr lang="nb-NO" smtClean="0"/>
              <a:t>08.10.2020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A21BD-6D95-A347-9368-11AF854810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224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6" r:id="rId2"/>
    <p:sldLayoutId id="2147483708" r:id="rId3"/>
    <p:sldLayoutId id="2147483684" r:id="rId4"/>
    <p:sldLayoutId id="2147483681" r:id="rId5"/>
    <p:sldLayoutId id="2147483682" r:id="rId6"/>
    <p:sldLayoutId id="2147483683" r:id="rId7"/>
    <p:sldLayoutId id="2147483701" r:id="rId8"/>
    <p:sldLayoutId id="2147483689" r:id="rId9"/>
    <p:sldLayoutId id="2147483700" r:id="rId10"/>
    <p:sldLayoutId id="2147483705" r:id="rId11"/>
    <p:sldLayoutId id="2147483703" r:id="rId12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600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  <a:lvl2pPr marL="533400" indent="-266700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2pPr>
      <a:lvl3pPr marL="812800" indent="-279400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3pPr>
      <a:lvl4pPr marL="1079500" indent="-266700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4pPr>
      <a:lvl5pPr marL="1346200" indent="-266700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6406212-5C3F-46E8-BC54-6B817687DBDD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>
              <a:latin typeface="Lato Light" panose="020F03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DFD55B7-064D-479C-B92E-9CDC32DDD6AF}"/>
              </a:ext>
            </a:extLst>
          </p:cNvPr>
          <p:cNvSpPr txBox="1"/>
          <p:nvPr/>
        </p:nvSpPr>
        <p:spPr>
          <a:xfrm>
            <a:off x="6096000" y="665018"/>
            <a:ext cx="609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rgbClr val="4297B4"/>
                </a:solidFill>
              </a:rPr>
              <a:t>Laerdal Anniewhere</a:t>
            </a:r>
          </a:p>
          <a:p>
            <a:pPr algn="ctr"/>
            <a:r>
              <a:rPr lang="sv-SE" sz="2400" b="1" dirty="0">
                <a:solidFill>
                  <a:srgbClr val="4297B4"/>
                </a:solidFill>
              </a:rPr>
              <a:t>Så här gör du om du är kursdeltagare</a:t>
            </a:r>
            <a:endParaRPr lang="nb-NO" sz="2400" b="1" dirty="0">
              <a:solidFill>
                <a:srgbClr val="4297B4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0B79C59-DA2F-41E9-A4F0-EE4922CF194F}"/>
              </a:ext>
            </a:extLst>
          </p:cNvPr>
          <p:cNvSpPr txBox="1"/>
          <p:nvPr/>
        </p:nvSpPr>
        <p:spPr>
          <a:xfrm>
            <a:off x="523702" y="498764"/>
            <a:ext cx="5104014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FF00"/>
                </a:solidFill>
              </a:rPr>
              <a:t>Innan utbildningen måste du göra följande för att förbereda dig:</a:t>
            </a:r>
          </a:p>
          <a:p>
            <a:endParaRPr lang="sv-SE" sz="1000" b="1" dirty="0">
              <a:solidFill>
                <a:schemeClr val="bg1"/>
              </a:solidFill>
            </a:endParaRPr>
          </a:p>
          <a:p>
            <a:pPr marL="228600" indent="-228600">
              <a:buAutoNum type="arabicPeriod"/>
            </a:pPr>
            <a:r>
              <a:rPr lang="sv-SE" sz="1000" dirty="0">
                <a:solidFill>
                  <a:schemeClr val="bg1"/>
                </a:solidFill>
              </a:rPr>
              <a:t>Se till att du har en Smart-phone tillgänglig. </a:t>
            </a:r>
          </a:p>
          <a:p>
            <a:pPr marL="228600" indent="-228600">
              <a:buAutoNum type="arabicPeriod"/>
            </a:pPr>
            <a:endParaRPr lang="sv-SE" sz="1000" dirty="0">
              <a:solidFill>
                <a:schemeClr val="bg1"/>
              </a:solidFill>
            </a:endParaRPr>
          </a:p>
          <a:p>
            <a:pPr marL="228600" indent="-228600">
              <a:buAutoNum type="arabicPeriod"/>
            </a:pPr>
            <a:r>
              <a:rPr lang="sv-SE" sz="1000" dirty="0">
                <a:solidFill>
                  <a:schemeClr val="bg1"/>
                </a:solidFill>
              </a:rPr>
              <a:t>Gå in på sidan där du oftast lastar ned appar.  Sök efter appen ”QCPR-Classroom”.  Lasta ner appen och följ instruktionerna.  Appen är kostnadsfri.</a:t>
            </a:r>
          </a:p>
          <a:p>
            <a:pPr marL="228600" indent="-228600">
              <a:buAutoNum type="arabicPeriod"/>
            </a:pPr>
            <a:endParaRPr lang="sv-SE" sz="1000" dirty="0">
              <a:solidFill>
                <a:schemeClr val="bg1"/>
              </a:solidFill>
            </a:endParaRPr>
          </a:p>
          <a:p>
            <a:pPr marL="228600" indent="-228600">
              <a:buAutoNum type="arabicPeriod"/>
            </a:pPr>
            <a:endParaRPr lang="sv-SE" sz="1000" dirty="0">
              <a:solidFill>
                <a:schemeClr val="bg1"/>
              </a:solidFill>
            </a:endParaRPr>
          </a:p>
          <a:p>
            <a:pPr marL="228600" indent="-228600">
              <a:buAutoNum type="arabicPeriod"/>
            </a:pPr>
            <a:endParaRPr lang="sv-SE" sz="1000" dirty="0">
              <a:solidFill>
                <a:schemeClr val="bg1"/>
              </a:solidFill>
            </a:endParaRPr>
          </a:p>
          <a:p>
            <a:r>
              <a:rPr lang="sv-SE" sz="1000" dirty="0">
                <a:solidFill>
                  <a:schemeClr val="bg1"/>
                </a:solidFill>
              </a:rPr>
              <a:t>	</a:t>
            </a:r>
          </a:p>
          <a:p>
            <a:endParaRPr lang="sv-SE" sz="9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QCPR Classroom</a:t>
            </a:r>
          </a:p>
          <a:p>
            <a:pPr algn="ctr"/>
            <a:endParaRPr lang="nb-NO" sz="1000" dirty="0">
              <a:solidFill>
                <a:schemeClr val="bg1"/>
              </a:solidFill>
            </a:endParaRPr>
          </a:p>
          <a:p>
            <a:pPr marL="228600" indent="-228600">
              <a:buAutoNum type="arabicPeriod" startAt="3"/>
            </a:pPr>
            <a:r>
              <a:rPr lang="nb-NO" sz="1000" dirty="0">
                <a:solidFill>
                  <a:schemeClr val="bg1"/>
                </a:solidFill>
              </a:rPr>
              <a:t>Du kommer att få information från din </a:t>
            </a:r>
            <a:r>
              <a:rPr lang="nb-NO" sz="1000" dirty="0" smtClean="0">
                <a:solidFill>
                  <a:schemeClr val="bg1"/>
                </a:solidFill>
              </a:rPr>
              <a:t>utbildningsleverantör om </a:t>
            </a:r>
            <a:r>
              <a:rPr lang="nb-NO" sz="1000" dirty="0">
                <a:solidFill>
                  <a:schemeClr val="bg1"/>
                </a:solidFill>
              </a:rPr>
              <a:t>HLR-dockor.  Det vanligaste är att leverantören skickar ut en docka till varje kursdeltagare i god tid innan utbildningstillfället</a:t>
            </a:r>
            <a:r>
              <a:rPr lang="nb-NO" sz="1000">
                <a:solidFill>
                  <a:schemeClr val="bg1"/>
                </a:solidFill>
              </a:rPr>
              <a:t>. </a:t>
            </a:r>
            <a:r>
              <a:rPr lang="nb-NO" sz="1000" smtClean="0">
                <a:solidFill>
                  <a:schemeClr val="bg1"/>
                </a:solidFill>
              </a:rPr>
              <a:t>Har </a:t>
            </a:r>
            <a:r>
              <a:rPr lang="nb-NO" sz="1000" dirty="0">
                <a:solidFill>
                  <a:schemeClr val="bg1"/>
                </a:solidFill>
              </a:rPr>
              <a:t>du frågor kring detta, kontakta leverantören.</a:t>
            </a:r>
          </a:p>
          <a:p>
            <a:endParaRPr lang="nb-NO" sz="1400" b="1" dirty="0">
              <a:solidFill>
                <a:schemeClr val="bg1"/>
              </a:solidFill>
            </a:endParaRPr>
          </a:p>
          <a:p>
            <a:pPr algn="ctr"/>
            <a:r>
              <a:rPr lang="nb-NO" sz="1400" b="1" dirty="0">
                <a:solidFill>
                  <a:srgbClr val="00FF00"/>
                </a:solidFill>
              </a:rPr>
              <a:t>Vid utbildningstillfället gör du följande:</a:t>
            </a:r>
          </a:p>
          <a:p>
            <a:pPr algn="ctr"/>
            <a:endParaRPr lang="nb-NO" sz="1400" b="1" dirty="0">
              <a:solidFill>
                <a:schemeClr val="bg1"/>
              </a:solidFill>
            </a:endParaRPr>
          </a:p>
          <a:p>
            <a:pPr marL="228600" indent="-228600"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Din HLR-instruktör kommer att berätta för dig i detalj vad du skall göra men det kan vara smart att förbereda sig.</a:t>
            </a:r>
          </a:p>
          <a:p>
            <a:pPr marL="228600" indent="-228600">
              <a:buAutoNum type="arabicPeriod"/>
            </a:pPr>
            <a:endParaRPr lang="nb-NO" sz="1000" dirty="0">
              <a:solidFill>
                <a:schemeClr val="bg1"/>
              </a:solidFill>
            </a:endParaRPr>
          </a:p>
          <a:p>
            <a:pPr marL="228600" indent="-228600"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När ni kommer till punkten «Praktisk HLR-träning» i kursen kan skall du göra följande:</a:t>
            </a:r>
          </a:p>
          <a:p>
            <a:endParaRPr lang="nb-NO" sz="1000" dirty="0">
              <a:solidFill>
                <a:schemeClr val="bg1"/>
              </a:solidFill>
            </a:endParaRPr>
          </a:p>
          <a:p>
            <a:r>
              <a:rPr lang="nb-NO" sz="1000" dirty="0">
                <a:solidFill>
                  <a:schemeClr val="bg1"/>
                </a:solidFill>
              </a:rPr>
              <a:t>	a)	Öppna QCPR Classroom appen.</a:t>
            </a:r>
          </a:p>
          <a:p>
            <a:endParaRPr lang="nb-NO" sz="1000" dirty="0">
              <a:solidFill>
                <a:schemeClr val="bg1"/>
              </a:solidFill>
            </a:endParaRPr>
          </a:p>
          <a:p>
            <a:r>
              <a:rPr lang="nb-NO" sz="1000" dirty="0">
                <a:solidFill>
                  <a:schemeClr val="bg1"/>
                </a:solidFill>
              </a:rPr>
              <a:t>	b)	Välj «LEARNER»</a:t>
            </a:r>
          </a:p>
          <a:p>
            <a:endParaRPr lang="nb-NO" sz="1000" dirty="0">
              <a:solidFill>
                <a:schemeClr val="bg1"/>
              </a:solidFill>
            </a:endParaRPr>
          </a:p>
          <a:p>
            <a:r>
              <a:rPr lang="nb-NO" sz="1000" dirty="0">
                <a:solidFill>
                  <a:schemeClr val="bg1"/>
                </a:solidFill>
              </a:rPr>
              <a:t>	c)	Tasta in den </a:t>
            </a:r>
            <a:r>
              <a:rPr lang="nb-NO" sz="1000" b="1" dirty="0">
                <a:solidFill>
                  <a:schemeClr val="bg1"/>
                </a:solidFill>
              </a:rPr>
              <a:t>6-siffrade kod </a:t>
            </a:r>
            <a:r>
              <a:rPr lang="nb-NO" sz="1000" dirty="0">
                <a:solidFill>
                  <a:schemeClr val="bg1"/>
                </a:solidFill>
              </a:rPr>
              <a:t>du har fått från din HLR-		instruktör.</a:t>
            </a:r>
          </a:p>
          <a:p>
            <a:endParaRPr lang="nb-NO" sz="1000" dirty="0">
              <a:solidFill>
                <a:schemeClr val="bg1"/>
              </a:solidFill>
            </a:endParaRPr>
          </a:p>
          <a:p>
            <a:r>
              <a:rPr lang="nb-NO" sz="1000" dirty="0">
                <a:solidFill>
                  <a:schemeClr val="bg1"/>
                </a:solidFill>
              </a:rPr>
              <a:t>	d)	Från och med denna punkten kommer HLR-instruktören 		i detalj berätta hur den praktiska träningen kommer att 		genomföras.</a:t>
            </a:r>
          </a:p>
          <a:p>
            <a:endParaRPr lang="nb-NO" sz="1000" dirty="0">
              <a:solidFill>
                <a:schemeClr val="bg1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A400BF1-E7D5-4E66-ADAC-E728B494B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429" y="1770221"/>
            <a:ext cx="4825537" cy="3317557"/>
          </a:xfrm>
          <a:prstGeom prst="rect">
            <a:avLst/>
          </a:prstGeom>
          <a:ln>
            <a:noFill/>
          </a:ln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xmlns="" id="{6D515FF0-E90F-41A5-8855-2E7D673EDBE4}"/>
              </a:ext>
            </a:extLst>
          </p:cNvPr>
          <p:cNvSpPr/>
          <p:nvPr/>
        </p:nvSpPr>
        <p:spPr>
          <a:xfrm>
            <a:off x="9040091" y="2177350"/>
            <a:ext cx="2628207" cy="2709949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>
              <a:latin typeface="Lato Light" panose="020F0302020204030203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33A2AFDC-5C42-4F27-BEB1-B44419C26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412" y="1706265"/>
            <a:ext cx="448741" cy="47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26225"/>
      </p:ext>
    </p:extLst>
  </p:cSld>
  <p:clrMapOvr>
    <a:masterClrMapping/>
  </p:clrMapOvr>
</p:sld>
</file>

<file path=ppt/theme/theme1.xml><?xml version="1.0" encoding="utf-8"?>
<a:theme xmlns:a="http://schemas.openxmlformats.org/drawingml/2006/main" name="1_Covers">
  <a:themeElements>
    <a:clrScheme name="Laerdal colours">
      <a:dk1>
        <a:srgbClr val="000000"/>
      </a:dk1>
      <a:lt1>
        <a:srgbClr val="FFFFFF"/>
      </a:lt1>
      <a:dk2>
        <a:srgbClr val="2B809D"/>
      </a:dk2>
      <a:lt2>
        <a:srgbClr val="E7E6E6"/>
      </a:lt2>
      <a:accent1>
        <a:srgbClr val="2B809D"/>
      </a:accent1>
      <a:accent2>
        <a:srgbClr val="000000"/>
      </a:accent2>
      <a:accent3>
        <a:srgbClr val="289791"/>
      </a:accent3>
      <a:accent4>
        <a:srgbClr val="F7D6A5"/>
      </a:accent4>
      <a:accent5>
        <a:srgbClr val="000000"/>
      </a:accent5>
      <a:accent6>
        <a:srgbClr val="03576E"/>
      </a:accent6>
      <a:hlink>
        <a:srgbClr val="AFD8E8"/>
      </a:hlink>
      <a:folHlink>
        <a:srgbClr val="18819F"/>
      </a:folHlink>
    </a:clrScheme>
    <a:fontScheme name="Lærdal">
      <a:majorFont>
        <a:latin typeface="Lato Light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>
            <a:latin typeface="Lato Light" panose="020F030202020403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sjon1" id="{93C9E072-6228-6647-80C3-B598965DD23E}" vid="{0F594AF2-099F-8844-A035-10999F325557}"/>
    </a:ext>
  </a:extLst>
</a:theme>
</file>

<file path=ppt/theme/theme2.xml><?xml version="1.0" encoding="utf-8"?>
<a:theme xmlns:a="http://schemas.openxmlformats.org/drawingml/2006/main" name="Blank pages">
  <a:themeElements>
    <a:clrScheme name="Lærdal">
      <a:dk1>
        <a:srgbClr val="353535"/>
      </a:dk1>
      <a:lt1>
        <a:sysClr val="window" lastClr="FFFFFF"/>
      </a:lt1>
      <a:dk2>
        <a:srgbClr val="F7D93E"/>
      </a:dk2>
      <a:lt2>
        <a:srgbClr val="C4C0BD"/>
      </a:lt2>
      <a:accent1>
        <a:srgbClr val="4297B4"/>
      </a:accent1>
      <a:accent2>
        <a:srgbClr val="007298"/>
      </a:accent2>
      <a:accent3>
        <a:srgbClr val="5AB7AF"/>
      </a:accent3>
      <a:accent4>
        <a:srgbClr val="007481"/>
      </a:accent4>
      <a:accent5>
        <a:srgbClr val="DBC79D"/>
      </a:accent5>
      <a:accent6>
        <a:srgbClr val="97785D"/>
      </a:accent6>
      <a:hlink>
        <a:srgbClr val="0563C1"/>
      </a:hlink>
      <a:folHlink>
        <a:srgbClr val="954F72"/>
      </a:folHlink>
    </a:clrScheme>
    <a:fontScheme name="Lærdal">
      <a:majorFont>
        <a:latin typeface="Lato Light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>
            <a:latin typeface="Lato Light" panose="020F030202020403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sjon1" id="{93C9E072-6228-6647-80C3-B598965DD23E}" vid="{1E618166-8348-F44C-BF83-62050D19E792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ed45f3a-57ec-41a0-ac83-43526a43d98a">
      <UserInfo>
        <DisplayName>Camila Barrera Daza</DisplayName>
        <AccountId>40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4A607B93C76A4A9031DFBE0FD10C60" ma:contentTypeVersion="12" ma:contentTypeDescription="Create a new document." ma:contentTypeScope="" ma:versionID="081f6f0d8b1862ecf893c7302b242f0a">
  <xsd:schema xmlns:xsd="http://www.w3.org/2001/XMLSchema" xmlns:xs="http://www.w3.org/2001/XMLSchema" xmlns:p="http://schemas.microsoft.com/office/2006/metadata/properties" xmlns:ns3="6ed45f3a-57ec-41a0-ac83-43526a43d98a" xmlns:ns4="0101ec1b-84ea-47a0-9373-4dfd500d4763" targetNamespace="http://schemas.microsoft.com/office/2006/metadata/properties" ma:root="true" ma:fieldsID="d0aad3065fccd5b9e0a227c7dc258bac" ns3:_="" ns4:_="">
    <xsd:import namespace="6ed45f3a-57ec-41a0-ac83-43526a43d98a"/>
    <xsd:import namespace="0101ec1b-84ea-47a0-9373-4dfd500d476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d45f3a-57ec-41a0-ac83-43526a43d98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1ec1b-84ea-47a0-9373-4dfd500d47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9EBC8D-1BB0-497E-ABAB-C36F59606AA1}">
  <ds:schemaRefs>
    <ds:schemaRef ds:uri="http://schemas.microsoft.com/office/2006/metadata/properties"/>
    <ds:schemaRef ds:uri="http://schemas.microsoft.com/office/infopath/2007/PartnerControls"/>
    <ds:schemaRef ds:uri="6ed45f3a-57ec-41a0-ac83-43526a43d98a"/>
  </ds:schemaRefs>
</ds:datastoreItem>
</file>

<file path=customXml/itemProps2.xml><?xml version="1.0" encoding="utf-8"?>
<ds:datastoreItem xmlns:ds="http://schemas.openxmlformats.org/officeDocument/2006/customXml" ds:itemID="{CBDCDEAD-CDD2-4965-98E3-79BD1B289C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26C0B2-3130-487B-88CA-104E305037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d45f3a-57ec-41a0-ac83-43526a43d98a"/>
    <ds:schemaRef ds:uri="0101ec1b-84ea-47a0-9373-4dfd500d47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384</TotalTime>
  <Words>58</Words>
  <Application>Microsoft Office PowerPoint</Application>
  <PresentationFormat>Anpassad</PresentationFormat>
  <Paragraphs>29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1</vt:i4>
      </vt:variant>
    </vt:vector>
  </HeadingPairs>
  <TitlesOfParts>
    <vt:vector size="3" baseType="lpstr">
      <vt:lpstr>1_Covers</vt:lpstr>
      <vt:lpstr>Blank pages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Morten Blakstvedt</dc:creator>
  <cp:lastModifiedBy>Ingela Hasselqvist</cp:lastModifiedBy>
  <cp:revision>11</cp:revision>
  <dcterms:created xsi:type="dcterms:W3CDTF">2020-10-05T13:09:43Z</dcterms:created>
  <dcterms:modified xsi:type="dcterms:W3CDTF">2020-10-08T14:22:05Z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0x010100094A607B93C76A4A9031DFBE0FD10C60</vt:lpwstr>
  </property>
  <property fmtid="{D5CDD505-2E9C-101B-9397-08002B2CF9AE}" pid="3" name="AuthorIds_UIVersion_3072">
    <vt:lpwstr>35</vt:lpwstr>
  </property>
</Properties>
</file>