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67E52A-0144-1656-6861-F7F1A9DE9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4DB6111-AA61-EADF-204A-B62535361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5981833-4A9E-96A6-AFD2-786EC3A8C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DC16-E155-482C-BD10-E4784D2DC338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AF99FD-DDCF-96F5-9061-F070FB069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9AF1AEA-4CF0-6440-1EA4-0E4F3A5C1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23BF-4FA8-4409-9FF1-1CAF48EA00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892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53CB05-0098-A1CF-2C5C-E227A5CD5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10E3E40-B9DB-545B-C0F7-69B7DECE2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05CE0B-A70C-53A5-F8CC-3D04C0C12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DC16-E155-482C-BD10-E4784D2DC338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C1823C-7D70-BCED-936F-ABAE8E50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9507E2-16E2-2621-DB1C-43B3F9E6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23BF-4FA8-4409-9FF1-1CAF48EA00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014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BA05091-DDB3-0E43-E56D-8B15F43F29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A85EF6D-7806-D579-0931-D33692A69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8EFDE9-1F79-AC19-17C8-73500B65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DC16-E155-482C-BD10-E4784D2DC338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441B17-32E1-3847-93A2-AC27A5D97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239D33-2330-C5B6-9F31-CC1116DC6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23BF-4FA8-4409-9FF1-1CAF48EA00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643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FA6F95-1BFE-286D-6C78-343332297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544C5F-203D-613D-7829-4522440FD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25C14-4928-32E9-2D41-55D5BF96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DC16-E155-482C-BD10-E4784D2DC338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B6DA7A-F344-66A1-2014-3ED82B5FF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134FBE0-A626-8397-7964-680AE072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23BF-4FA8-4409-9FF1-1CAF48EA00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13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EFD9B-3FD3-69E9-FDAF-C69FEC1C6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89B16F5-672C-AC58-7FE9-8F7F289A5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025472-1E36-AB14-9CC3-CECF6CBFB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DC16-E155-482C-BD10-E4784D2DC338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24D6BA-2D3A-7DED-ADFE-DA047D627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F91961-71E7-96A3-BA8E-24C8CAAD3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23BF-4FA8-4409-9FF1-1CAF48EA00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168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821E41-A67D-BCF0-0379-EBA51D41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45C528-4790-7415-0884-81F10C031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E014AFA-17CE-8715-E1DA-E5E588E82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A56C6B6-166F-A3BD-72EE-B297984C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DC16-E155-482C-BD10-E4784D2DC338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51AAAAD-0FB0-DA47-85DF-670E208D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96E03B2-2A5A-6B94-1DF1-3591E0EF7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23BF-4FA8-4409-9FF1-1CAF48EA00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22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C3D66-901C-3035-F1B3-4B1DB1143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2047F12-3E67-6FEC-9ADC-5B8F34E73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E42F662-D11B-C872-6EE1-3B85EEFB5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FE35588-2705-A0D2-990A-B89481CBD0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40E0767-5F0F-19F1-F30E-BC35B355F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24337FA-F0BA-973F-F6B6-EF34DB35F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DC16-E155-482C-BD10-E4784D2DC338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7C70330-2D55-543B-C84A-D54ADB469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0123DCF-8E50-C03D-4641-643C0CF04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23BF-4FA8-4409-9FF1-1CAF48EA00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108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CA0C40-5167-EAB4-4294-FD0ECCDEE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5496E6D-5097-CC43-188E-041D14578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DC16-E155-482C-BD10-E4784D2DC338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D3E4F07-C64C-05FA-4AA4-E3661517F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9C7FE1F-5132-B1B2-40EC-307E238AF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23BF-4FA8-4409-9FF1-1CAF48EA00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820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9147C66-4AEF-B0DA-65D1-D067A4D4B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DC16-E155-482C-BD10-E4784D2DC338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7654458-F995-E334-05CB-E54020954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A6DCE9C-493F-1149-E25C-6140EFAEC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23BF-4FA8-4409-9FF1-1CAF48EA00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295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5EF160-D096-05C5-47D0-1066C23A2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465EF45-B4CB-C1AA-DCAD-E0FEB43A5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8604C25-6BFD-811A-19D5-74AD8D1F4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43F2939-9950-3A7F-136C-3F4ED416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DC16-E155-482C-BD10-E4784D2DC338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3418FD4-0425-BC74-5E0C-65B45BB9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FE7040D-3AE4-472C-74E7-195A24A6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23BF-4FA8-4409-9FF1-1CAF48EA00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445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D41D11-E85F-409F-7484-C8347E7E1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C8C4A98-B19A-C5A3-1794-CB3D26C9EC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FD5966-BF66-41A5-5495-F317F2B63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CA19D15-13B8-2BC2-283B-F885AC089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DC16-E155-482C-BD10-E4784D2DC338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75BDFE5-2EEE-39EC-8D2E-E960F2A0B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8A649FC-0939-DB31-F1C8-E627DF6B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23BF-4FA8-4409-9FF1-1CAF48EA00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95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2973254-81E7-40FB-5F82-749E6D5C6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7CE9EAE-A343-33B6-9B05-19E4C0B8F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9C71BF-548B-F881-DBD4-A86E1E4CAE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3DC16-E155-482C-BD10-E4784D2DC338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DC44C72-1A14-ABC3-1E57-B2BCF126A6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55CBC0-DEA5-65E6-37E9-5DB8EBAD5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A23BF-4FA8-4409-9FF1-1CAF48EA00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97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127F6B-8820-8533-2817-AA6DC8EE54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D913BF-8A9A-C9A3-DEFF-8610A40810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05E345E-C0B5-5EE8-8A5F-383FEC324A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0" t="29193" r="19185" b="9474"/>
          <a:stretch/>
        </p:blipFill>
        <p:spPr>
          <a:xfrm>
            <a:off x="1828801" y="277128"/>
            <a:ext cx="6545178" cy="754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7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Ulrika Karlgren</dc:creator>
  <cp:lastModifiedBy>Ulrika Karlgren</cp:lastModifiedBy>
  <cp:revision>1</cp:revision>
  <dcterms:created xsi:type="dcterms:W3CDTF">2022-06-14T16:03:17Z</dcterms:created>
  <dcterms:modified xsi:type="dcterms:W3CDTF">2022-06-14T16:03:37Z</dcterms:modified>
</cp:coreProperties>
</file>